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2"/>
    <p:sldMasterId id="2147483732" r:id="rId3"/>
    <p:sldMasterId id="2147483744" r:id="rId4"/>
    <p:sldMasterId id="2147483756" r:id="rId5"/>
  </p:sldMasterIdLst>
  <p:notesMasterIdLst>
    <p:notesMasterId r:id="rId64"/>
  </p:notesMasterIdLst>
  <p:handoutMasterIdLst>
    <p:handoutMasterId r:id="rId65"/>
  </p:handoutMasterIdLst>
  <p:sldIdLst>
    <p:sldId id="264" r:id="rId6"/>
    <p:sldId id="269" r:id="rId7"/>
    <p:sldId id="258" r:id="rId8"/>
    <p:sldId id="305" r:id="rId9"/>
    <p:sldId id="265" r:id="rId10"/>
    <p:sldId id="275" r:id="rId11"/>
    <p:sldId id="276" r:id="rId12"/>
    <p:sldId id="277" r:id="rId13"/>
    <p:sldId id="286" r:id="rId14"/>
    <p:sldId id="278" r:id="rId15"/>
    <p:sldId id="283" r:id="rId16"/>
    <p:sldId id="279" r:id="rId17"/>
    <p:sldId id="284" r:id="rId18"/>
    <p:sldId id="280" r:id="rId19"/>
    <p:sldId id="285" r:id="rId20"/>
    <p:sldId id="281" r:id="rId21"/>
    <p:sldId id="287" r:id="rId22"/>
    <p:sldId id="282" r:id="rId23"/>
    <p:sldId id="288" r:id="rId24"/>
    <p:sldId id="306" r:id="rId25"/>
    <p:sldId id="289" r:id="rId26"/>
    <p:sldId id="290" r:id="rId27"/>
    <p:sldId id="291" r:id="rId28"/>
    <p:sldId id="292" r:id="rId29"/>
    <p:sldId id="297" r:id="rId30"/>
    <p:sldId id="293" r:id="rId31"/>
    <p:sldId id="299" r:id="rId32"/>
    <p:sldId id="294" r:id="rId33"/>
    <p:sldId id="300" r:id="rId34"/>
    <p:sldId id="295" r:id="rId35"/>
    <p:sldId id="301" r:id="rId36"/>
    <p:sldId id="296" r:id="rId37"/>
    <p:sldId id="302" r:id="rId38"/>
    <p:sldId id="273" r:id="rId39"/>
    <p:sldId id="307" r:id="rId40"/>
    <p:sldId id="303" r:id="rId41"/>
    <p:sldId id="309" r:id="rId42"/>
    <p:sldId id="310" r:id="rId43"/>
    <p:sldId id="311" r:id="rId44"/>
    <p:sldId id="312" r:id="rId45"/>
    <p:sldId id="313" r:id="rId46"/>
    <p:sldId id="314" r:id="rId47"/>
    <p:sldId id="308" r:id="rId48"/>
    <p:sldId id="30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91" autoAdjust="0"/>
    <p:restoredTop sz="86833" autoAdjust="0"/>
  </p:normalViewPr>
  <p:slideViewPr>
    <p:cSldViewPr showGuides="1">
      <p:cViewPr>
        <p:scale>
          <a:sx n="70" d="100"/>
          <a:sy n="70" d="100"/>
        </p:scale>
        <p:origin x="-252" y="-7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2/25/2014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2/25/2014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2E1A4B92-66D1-40AB-ABBB-146A9EF97C5E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024D-D0BE-4AEF-991A-381246D0277A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EE-1656-4CFE-9E08-8F7DDC864CFB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88825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983" y="4114800"/>
            <a:ext cx="10512860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983" y="5338170"/>
            <a:ext cx="10512860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47408-43F5-4948-B3F5-581CA70CD47B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88825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3429001"/>
            <a:ext cx="95987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029" y="5340096"/>
            <a:ext cx="95987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5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2953" y="1825625"/>
            <a:ext cx="50278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E734-9D14-4AE8-AF25-2B1FA70DF5AD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69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69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541" y="1828800"/>
            <a:ext cx="502789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541" y="2514601"/>
            <a:ext cx="502789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8189-FB3A-4490-9794-0B5C4F2491CE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7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957-DECD-438A-A1DC-DF8A26B33E5F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D58F-CA30-4816-9449-1A574638B435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4000"/>
            <a:ext cx="3428107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399133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6" y="3581400"/>
            <a:ext cx="3428107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9A23-59A0-4153-A5B8-CFB743712DC2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2EFC-7D13-464C-817E-D80F025606B2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36" y="1527048"/>
            <a:ext cx="3428107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7980" y="685800"/>
            <a:ext cx="6399133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2737" y="3581400"/>
            <a:ext cx="3428106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B2D-8485-4D72-97B8-213A6AB18FCC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7D8FF-7716-4C2F-87BF-11D47B775C4E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9156" y="365125"/>
            <a:ext cx="1599783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1" y="365125"/>
            <a:ext cx="8532178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93032-BE53-4A9F-A1C3-A7B7ACE7C391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EEE0379D-5F0B-4040-B1D5-C6698BFEADC3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8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3153-F494-495C-B2F5-7DCE72250AC8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31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4020-D832-4312-B160-4934897BDBB7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398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0738-504E-4881-9C83-416AC63835D5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92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694F-6C4D-4F4E-ACF3-0576DF32AD47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060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28D82-0B91-4685-88E7-9791A8D9E342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65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017B-7EA7-4116-AAF4-7CAB39A76027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3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BC49-2FD1-4026-92FE-2D056C629C66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94B3-3268-4191-BC2E-86C1A6036A25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50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08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3C451-6690-48AE-ACBC-A6DEC59ACF9E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551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21B6-9FF4-4E2F-AEA8-8DEF8D940E19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22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2825016"/>
            <a:ext cx="12185778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black">
          <a:xfrm>
            <a:off x="0" y="3075711"/>
            <a:ext cx="12185778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522" y="3165765"/>
            <a:ext cx="10055781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522" y="4953000"/>
            <a:ext cx="10055781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5BF0-4A5E-4DC4-9495-28CF2616CA46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603" y="1828800"/>
            <a:ext cx="9141619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3603" y="4589465"/>
            <a:ext cx="9141619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2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3603" y="1825625"/>
            <a:ext cx="4342269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2953" y="1825625"/>
            <a:ext cx="4342269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BF5B7-19A2-4051-AC1C-8134EE51C6AA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6650" y="1828800"/>
            <a:ext cx="4342269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6650" y="2514602"/>
            <a:ext cx="4342269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000" y="1828800"/>
            <a:ext cx="4342269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000" y="2514602"/>
            <a:ext cx="4342269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8930-C363-4134-A99E-E3DFCF8440E6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22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AF6B-B1E5-45E5-A0CC-8373F8A5653A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61F3-994D-4491-81E5-4D65C1CF7846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43A90-BB9B-4C52-92AB-E98505014F86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504" y="1600200"/>
            <a:ext cx="3121800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214" y="762000"/>
            <a:ext cx="6399133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8957" y="3429000"/>
            <a:ext cx="31233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F323-A789-4155-BC62-E39F261F5E22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20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blackWhite">
          <a:xfrm>
            <a:off x="643923" y="640080"/>
            <a:ext cx="6673382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5869" y="1600200"/>
            <a:ext cx="3126434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047" y="777240"/>
            <a:ext cx="6399133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5869" y="3429000"/>
            <a:ext cx="3126434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A36E-42B5-424B-9FC2-3BDE222991AD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74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6A17-92E7-43BB-BB45-897FF74BB9F5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457201"/>
            <a:ext cx="1942594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3604" y="457201"/>
            <a:ext cx="7046664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19C86-AC9D-4473-B61F-23010BADD6A1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6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1CF2-C4C8-4615-A223-CDD0E4A744CB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0212E-5C01-498D-A978-F7D2DF183B85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8BFD-06F4-4312-936C-1ABF16DD5E17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CC6D-C9F9-4C3E-A02B-219694690346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9E155B8-47A8-485F-957E-21E5D82402B2}" type="datetime1">
              <a:rPr lang="en-US" smtClean="0"/>
              <a:t>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6492239"/>
            <a:ext cx="12185651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3416" y="6549716"/>
            <a:ext cx="1667426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17EDA3D8-27D7-4117-9D2C-54B3B2073856}" type="datetime1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t>2/25/2014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901" y="6549716"/>
            <a:ext cx="84399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0843" y="6549716"/>
            <a:ext cx="44624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61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297A8D5-346C-4590-B266-B3B4A5C0EF6C}" type="datetime1">
              <a:rPr lang="en-US" smtClean="0">
                <a:solidFill>
                  <a:prstClr val="black"/>
                </a:solidFill>
              </a:rPr>
              <a:t>2/25/2014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0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3603" y="457200"/>
            <a:ext cx="914161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3603" y="1828800"/>
            <a:ext cx="9141619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8358" y="6362700"/>
            <a:ext cx="990342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122510A7-9C5A-4FF3-B77A-FB1D7F5F043A}" type="datetime1">
              <a:rPr lang="en-US" smtClean="0">
                <a:solidFill>
                  <a:prstClr val="white">
                    <a:lumMod val="85000"/>
                  </a:prstClr>
                </a:solidFill>
              </a:rPr>
              <a:t>2/25/2014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604" y="6362700"/>
            <a:ext cx="6879761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7240" y="6362700"/>
            <a:ext cx="837982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0EBC558F-D7B4-40A6-A616-75F5378F375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27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3733800"/>
            <a:ext cx="10512860" cy="115844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Berlin Sans FB" pitchFamily="34" charset="0"/>
              </a:rPr>
              <a:t>GARMENTS INVENTORY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9170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1.2 Match Type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4" y="1927860"/>
            <a:ext cx="10075227" cy="48577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1.2 Match Type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9" y="2267267"/>
            <a:ext cx="8235953" cy="459073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61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1.3 Match Quantity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1981200"/>
            <a:ext cx="8839200" cy="49482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1.3 Match Quantity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9" y="2362200"/>
            <a:ext cx="8997953" cy="4495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7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1.4 Confirm Order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981200"/>
            <a:ext cx="7943850" cy="487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8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1.4 Confirm Order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9" y="2377439"/>
            <a:ext cx="6790375" cy="44805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1.5 Update Storage Balance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85" y="1981200"/>
            <a:ext cx="7918450" cy="49609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8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1.5 Update Storage Balance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905000"/>
            <a:ext cx="6991350" cy="487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1.6 Check Storage Balance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2143125"/>
            <a:ext cx="7877175" cy="46291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8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1.6 Check Storage Balance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04" y="2095500"/>
            <a:ext cx="7334250" cy="4724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colorTemperature colorTemp="7375"/>
                    </a14:imgEffect>
                    <a14:imgEffect>
                      <a14:saturation sat="120000"/>
                    </a14:imgEffect>
                    <a14:imgEffect>
                      <a14:brightnessContrast contrast="27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1412" y="3124200"/>
            <a:ext cx="11658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3.6 million active workers.*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/>
            </a:r>
            <a:b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</a:b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78% of total export earn.*</a:t>
            </a:r>
            <a:b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More enormous investment to come.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4212" y="457200"/>
            <a:ext cx="9753600" cy="2438400"/>
          </a:xfrm>
          <a:noFill/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The Endless Possibility</a:t>
            </a:r>
            <a:b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Economy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of Bangladesh is largely dependent on the garments sector. 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It has attracted worldwide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attention.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2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PRODUCTION STAGE TRACKING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3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Actor’s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89960"/>
              </p:ext>
            </p:extLst>
          </p:nvPr>
        </p:nvGraphicFramePr>
        <p:xfrm>
          <a:off x="2046604" y="1630680"/>
          <a:ext cx="7172007" cy="438911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390669"/>
                <a:gridCol w="2390669"/>
                <a:gridCol w="2390669"/>
              </a:tblGrid>
              <a:tr h="3021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Actor name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Short key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Activity scope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7435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updates the status of production, sends confirmation to MO, forwards the products to DM.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7435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Section supervisor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updates the status of production in his section, checks for defected products, sends report to PM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3825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workers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inputs the finished and defected production status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27359"/>
              </p:ext>
            </p:extLst>
          </p:nvPr>
        </p:nvGraphicFramePr>
        <p:xfrm>
          <a:off x="1370012" y="1600200"/>
          <a:ext cx="8763000" cy="500394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90750"/>
                <a:gridCol w="1466850"/>
                <a:gridCol w="2914650"/>
                <a:gridCol w="2190750"/>
              </a:tblGrid>
              <a:tr h="470263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Description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Participant actors and roles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cutting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3.1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 cutting section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cutting section SS updates , PM checks it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view sewing status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3.2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 sewing section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sewing section SS updates , PM checks it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packing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3.3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packing section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packing section SS updates , PM checks it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94052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view defection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3.4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and updating defected product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CSS,SSS,PSS inputs, PM checks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  <a:tr h="70539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 production completion status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3.5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Updating total production status of the order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PM updates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51027" marR="51027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1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Production Stage Tracking</a:t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54" y="1371600"/>
            <a:ext cx="6379210" cy="5486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6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.1 View Cutting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84" y="2125345"/>
            <a:ext cx="8094028" cy="473265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3.1 View Cutting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https://fbcdn-sphotos-h-a.akamaihd.net/hphotos-ak-prn2/v/t34/1960217_10201776126217383_1410650600_n.jpg?oh=f8d6ebc703266d882402a79c027d0eb4&amp;oe=530D3CBF&amp;__gda__=1393411945_c4195c666e9e9219602b4b8a24ef96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2" y="1981200"/>
            <a:ext cx="6477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4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3.2 View Sewing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84" y="1981201"/>
            <a:ext cx="7890193" cy="487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3.2 View sewing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84" y="1981200"/>
            <a:ext cx="7890193" cy="49669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3.3 View Packing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29" y="2312035"/>
            <a:ext cx="6425565" cy="38601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3.3 View Packing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981200"/>
            <a:ext cx="7873365" cy="487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Raw material storage</a:t>
            </a:r>
          </a:p>
          <a:p>
            <a:pPr marL="50292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Raw material forwarding</a:t>
            </a:r>
          </a:p>
          <a:p>
            <a:pPr marL="50292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Production stage tracking</a:t>
            </a:r>
          </a:p>
          <a:p>
            <a:pPr marL="502920" lvl="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Delivery subsystem</a:t>
            </a:r>
          </a:p>
          <a:p>
            <a:pPr marL="502920" indent="-457200">
              <a:buFont typeface="+mj-lt"/>
              <a:buAutoNum type="arabicPeriod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SUBSYSTEMS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3.4 View Defection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84" y="2176462"/>
            <a:ext cx="8067989" cy="45624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3.4 View Defection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828800"/>
            <a:ext cx="8087995" cy="50444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3.5 Update Production Completion Status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0" y="2133600"/>
            <a:ext cx="8277228" cy="4419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Production Stage Tracking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3.5 Update Product Completion Status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981200"/>
            <a:ext cx="7873365" cy="487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colorTemperature colorTemp="7375"/>
                    </a14:imgEffect>
                    <a14:imgEffect>
                      <a14:saturation sat="120000"/>
                    </a14:imgEffect>
                    <a14:imgEffect>
                      <a14:brightnessContrast contrast="27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6612" y="457200"/>
            <a:ext cx="9753600" cy="243840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THANK YOU!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>
                <a:solidFill>
                  <a:srgbClr val="3D372E">
                    <a:lumMod val="40000"/>
                    <a:lumOff val="60000"/>
                  </a:srgbClr>
                </a:solidFill>
              </a:rPr>
              <a:pPr/>
              <a:t>34</a:t>
            </a:fld>
            <a:endParaRPr lang="en-US" dirty="0">
              <a:solidFill>
                <a:srgbClr val="3D372E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4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RAW MATERIAL FORWARDING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2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26790" y="10668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A66AC">
                    <a:lumMod val="40000"/>
                    <a:lumOff val="60000"/>
                  </a:srgbClr>
                </a:solidFill>
              </a:rPr>
              <a:t>Raw material </a:t>
            </a:r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Forwarding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1" y="1295400"/>
            <a:ext cx="5836920" cy="556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26790" y="10668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A66AC">
                    <a:lumMod val="40000"/>
                    <a:lumOff val="60000"/>
                  </a:srgbClr>
                </a:solidFill>
              </a:rPr>
              <a:t>Raw material </a:t>
            </a:r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Forwarding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2.1 View Confirmation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1026" name="Picture 2" descr="https://fbcdn-sphotos-h-a.akamaihd.net/hphotos-ak-prn1/v/t34/1974601_10201776621789772_2058436421_n.jpg?oh=5a4f71d4a1fd7ab4508f6b07d70ecd9f&amp;oe=530D7D96&amp;__gda__=1393395474_e8e0cdd392a4dd99849eed3320bcc6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84" y="1447800"/>
            <a:ext cx="9759072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26790" y="10668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A66AC">
                    <a:lumMod val="40000"/>
                    <a:lumOff val="60000"/>
                  </a:srgbClr>
                </a:solidFill>
              </a:rPr>
              <a:t>Raw material </a:t>
            </a:r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Forwarding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2.1 View Confirmation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3" y="1447800"/>
            <a:ext cx="6148388" cy="2819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26790" y="10668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A66AC">
                    <a:lumMod val="40000"/>
                    <a:lumOff val="60000"/>
                  </a:srgbClr>
                </a:solidFill>
              </a:rPr>
              <a:t>Raw material </a:t>
            </a:r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Forwarding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2.2 </a:t>
            </a: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Check</a:t>
            </a: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Forwarding Status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1428750"/>
            <a:ext cx="7162800" cy="54292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RAW MATERIAL STORAGE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1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9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26790" y="10668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A66AC">
                    <a:lumMod val="40000"/>
                    <a:lumOff val="60000"/>
                  </a:srgbClr>
                </a:solidFill>
              </a:rPr>
              <a:t>Raw material </a:t>
            </a:r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Forwarding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2.2 </a:t>
            </a: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Check</a:t>
            </a: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Forwarding Status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295400"/>
            <a:ext cx="7924800" cy="556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26790" y="10668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A66AC">
                    <a:lumMod val="40000"/>
                    <a:lumOff val="60000"/>
                  </a:srgbClr>
                </a:solidFill>
              </a:rPr>
              <a:t>Raw material </a:t>
            </a:r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Forwarding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2.3 Set Floor-wise Target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1600200"/>
            <a:ext cx="6400799" cy="4953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26790" y="10668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A66AC">
                    <a:lumMod val="40000"/>
                    <a:lumOff val="60000"/>
                  </a:srgbClr>
                </a:solidFill>
              </a:rPr>
              <a:t>Raw material </a:t>
            </a:r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Forwarding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2.3 Set Floor-wise Target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37" y="1524000"/>
            <a:ext cx="6315075" cy="487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DELIVERY OF PRODUCTS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3352800"/>
            <a:ext cx="10055781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SUBSYSTEM 4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87" y="1600200"/>
            <a:ext cx="5581650" cy="56527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4.1 Contact Client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4" y="1608455"/>
            <a:ext cx="8398828" cy="52495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4.1 Contact Client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4" y="1447800"/>
            <a:ext cx="7048500" cy="5257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7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4.2 Propose Shipment Procedure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295400"/>
            <a:ext cx="7877175" cy="556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7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4.2 Propose Shipment Procedure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8" y="1600200"/>
            <a:ext cx="7019925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4.3 Get Response from Client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4" y="1600200"/>
            <a:ext cx="8189913" cy="5257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Actor’s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27916"/>
              </p:ext>
            </p:extLst>
          </p:nvPr>
        </p:nvGraphicFramePr>
        <p:xfrm>
          <a:off x="1065212" y="2148841"/>
          <a:ext cx="8822373" cy="379475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958029"/>
                <a:gridCol w="1954781"/>
                <a:gridCol w="3909563"/>
              </a:tblGrid>
              <a:tr h="41201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ACTOR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SHORT KEY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ACTIVITY SCOPE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79361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Main office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Places a demand for raw material, gives confirmation on receiving materials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568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Checks  and updates the storage balance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2012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Storage worker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SW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Inputs the products in storage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5687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Production manager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PM</a:t>
                      </a:r>
                      <a:endParaRPr lang="en-US" sz="115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Starts production on receiving materials</a:t>
                      </a:r>
                      <a:endParaRPr lang="en-US" sz="115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4.3 Get Response from Client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84" y="1404937"/>
            <a:ext cx="6324600" cy="53435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4.4 Finalize Shipment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84" y="1295400"/>
            <a:ext cx="7963853" cy="556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4.4 Finalize Shipment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16" y="1371600"/>
            <a:ext cx="7124700" cy="54101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4.5 Update Database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9" y="1447800"/>
            <a:ext cx="6654165" cy="5410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4.5 Update Database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51" y="1828800"/>
            <a:ext cx="6048375" cy="50196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4.6 Confirm Delivery 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4" y="1569720"/>
            <a:ext cx="7145973" cy="5257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4.6 Confirm Delivery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64" y="1524000"/>
            <a:ext cx="6454778" cy="5334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4.7 Update Delivery Status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96" y="1455261"/>
            <a:ext cx="7222173" cy="524287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4A66AC">
                    <a:lumMod val="40000"/>
                    <a:lumOff val="60000"/>
                  </a:srgbClr>
                </a:solidFill>
              </a:rPr>
              <a:t>Delivery Of Products</a:t>
            </a:r>
            <a:r>
              <a:rPr lang="en-US" dirty="0" smtClean="0">
                <a:solidFill>
                  <a:srgbClr val="4A66AC"/>
                </a:solidFill>
              </a:rPr>
              <a:t/>
            </a:r>
            <a:br>
              <a:rPr lang="en-US" dirty="0" smtClean="0">
                <a:solidFill>
                  <a:srgbClr val="4A66AC"/>
                </a:solidFill>
              </a:rPr>
            </a:br>
            <a:r>
              <a:rPr lang="en-US" sz="3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nsolas" pitchFamily="49" charset="0"/>
                <a:cs typeface="Consolas" pitchFamily="49" charset="0"/>
              </a:rPr>
              <a:t>4.7 Update Delivery Status</a:t>
            </a:r>
            <a:endParaRPr lang="en-US" sz="3000" dirty="0">
              <a:solidFill>
                <a:prstClr val="black">
                  <a:lumMod val="50000"/>
                  <a:lumOff val="50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>
              <a:solidFill>
                <a:srgbClr val="4A66AC"/>
              </a:solidFill>
            </a:endParaRPr>
          </a:p>
          <a:p>
            <a:endParaRPr lang="en-US" dirty="0">
              <a:solidFill>
                <a:srgbClr val="4A66AC">
                  <a:lumMod val="60000"/>
                  <a:lumOff val="4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>
                  <a:lumMod val="65000"/>
                  <a:lumOff val="35000"/>
                </a:prstClr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Char char="•"/>
            </a:pPr>
            <a:endParaRPr lang="en-US" dirty="0">
              <a:solidFill>
                <a:srgbClr val="9D90A0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9" y="1392555"/>
            <a:ext cx="5997575" cy="54806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Glossary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33239"/>
              </p:ext>
            </p:extLst>
          </p:nvPr>
        </p:nvGraphicFramePr>
        <p:xfrm>
          <a:off x="972184" y="1600200"/>
          <a:ext cx="9846627" cy="528459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74873"/>
                <a:gridCol w="785155"/>
                <a:gridCol w="4052087"/>
                <a:gridCol w="3034512"/>
              </a:tblGrid>
              <a:tr h="397623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Use case name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Use case id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Description 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Participant actors and roles 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7952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Get user demand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1.1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filling up a demand form depending on the nature of the contract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MO fills the form, SM receives it.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7952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type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1.2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receiving the demands, the type of the products is matched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SW matches the requirements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596434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Match quantity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1.3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receiving the demands ,the quantity is matched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Same as type matching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994056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Confirm order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1.4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matching the order is confirmed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SM confirms the order, sends the goods to the factory, PM receives it, starts production, MO receives confirmation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795245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Update storage balance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1.5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After sending an order, the balance of storage is updated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SW updates the balance, SM oversees it for transparency.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  <a:tr h="693083"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 storage balance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1.6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>
                          <a:effectLst/>
                        </a:rPr>
                        <a:t>checking the current balance of the inventory at any time.</a:t>
                      </a:r>
                      <a:endParaRPr lang="en-US" sz="1600" kern="120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MO checks the balance, system provides output.</a:t>
                      </a:r>
                      <a:endParaRPr lang="en-US" sz="1600" kern="1200" dirty="0">
                        <a:effectLst/>
                        <a:latin typeface="Tw Cen MT"/>
                        <a:ea typeface="Tw Cen MT"/>
                        <a:cs typeface="Times New Roman"/>
                      </a:endParaRPr>
                    </a:p>
                  </a:txBody>
                  <a:tcPr marL="41214" marR="41214" marT="0" marB="0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Use Case Diagram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347787"/>
            <a:ext cx="6588760" cy="551021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1.1 Get User Demand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1981200"/>
            <a:ext cx="7543800" cy="4876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1058859" y="1295400"/>
            <a:ext cx="8686801" cy="10668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Raw material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storage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0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1.1 Get User Demand</a:t>
            </a:r>
            <a:b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72184" y="1600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7612" y="1981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00784" y="23622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828800"/>
            <a:ext cx="5953125" cy="49072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Business strategy presentation" id="{8652783A-F43B-4C47-8F3C-48F967BE0382}" vid="{232EED29-0899-40B2-8969-E379F11A5395}"/>
    </a:ext>
  </a:extLst>
</a:theme>
</file>

<file path=ppt/theme/theme2.xml><?xml version="1.0" encoding="utf-8"?>
<a:theme xmlns:a="http://schemas.openxmlformats.org/drawingml/2006/main" name="TS103031010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S103460663(1)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Business strategy presentation" id="{8652783A-F43B-4C47-8F3C-48F967BE0382}" vid="{232EED29-0899-40B2-8969-E379F11A5395}"/>
    </a:ext>
  </a:extLst>
</a:theme>
</file>

<file path=ppt/theme/theme4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15_4109default" id="{E728D685-11FC-4812-BA85-57AC6F9C9F40}" vid="{BC4E008B-95FF-4815-904E-143A8EDFC1D4}"/>
    </a:ext>
  </a:extLst>
</a:theme>
</file>

<file path=ppt/theme/theme5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0E1DFAE-A563-49ED-B827-D954CB21C6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TS103460663</Template>
  <TotalTime>0</TotalTime>
  <Words>652</Words>
  <Application>Microsoft Office PowerPoint</Application>
  <PresentationFormat>Custom</PresentationFormat>
  <Paragraphs>273</Paragraphs>
  <Slides>58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Business strategy presentation</vt:lpstr>
      <vt:lpstr>TS103031010</vt:lpstr>
      <vt:lpstr>TS103460663(1)</vt:lpstr>
      <vt:lpstr>Tech Computer 16x9</vt:lpstr>
      <vt:lpstr>GARMENTS INVENTORY MANAGEMENT SYSTEM</vt:lpstr>
      <vt:lpstr>The Endless Possibility  Economy of Bangladesh is largely dependent on the garments sector.  It has attracted worldwide attention.</vt:lpstr>
      <vt:lpstr>SUBSYSTEMS</vt:lpstr>
      <vt:lpstr>RAW MATERIAL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STAGE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YOU!</vt:lpstr>
      <vt:lpstr>RAW MATERIAL FORWARDING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DELIVERY OF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2014-01-27T22:02:27Z</dcterms:created>
  <dcterms:modified xsi:type="dcterms:W3CDTF">2014-02-25T03:02:27Z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TC034606639991</vt:lpwstr>
  </property>
</Properties>
</file>